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4" r:id="rId8"/>
    <p:sldId id="265" r:id="rId9"/>
    <p:sldId id="260" r:id="rId10"/>
    <p:sldId id="261" r:id="rId11"/>
    <p:sldId id="263" r:id="rId12"/>
    <p:sldId id="262" r:id="rId13"/>
    <p:sldId id="266" r:id="rId1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42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8FFE-9361-4BBE-BC76-5D3E7BF1A221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587-C1DA-4D00-9EEC-BA3A7D2DB5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8FFE-9361-4BBE-BC76-5D3E7BF1A221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587-C1DA-4D00-9EEC-BA3A7D2DB5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8FFE-9361-4BBE-BC76-5D3E7BF1A221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587-C1DA-4D00-9EEC-BA3A7D2DB5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8FFE-9361-4BBE-BC76-5D3E7BF1A221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587-C1DA-4D00-9EEC-BA3A7D2DB5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8FFE-9361-4BBE-BC76-5D3E7BF1A221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587-C1DA-4D00-9EEC-BA3A7D2DB5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8FFE-9361-4BBE-BC76-5D3E7BF1A221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587-C1DA-4D00-9EEC-BA3A7D2DB5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8FFE-9361-4BBE-BC76-5D3E7BF1A221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587-C1DA-4D00-9EEC-BA3A7D2DB5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8FFE-9361-4BBE-BC76-5D3E7BF1A221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587-C1DA-4D00-9EEC-BA3A7D2DB5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8FFE-9361-4BBE-BC76-5D3E7BF1A221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587-C1DA-4D00-9EEC-BA3A7D2DB5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8FFE-9361-4BBE-BC76-5D3E7BF1A221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587-C1DA-4D00-9EEC-BA3A7D2DB5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8FFE-9361-4BBE-BC76-5D3E7BF1A221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BD587-C1DA-4D00-9EEC-BA3A7D2DB5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C8FFE-9361-4BBE-BC76-5D3E7BF1A221}" type="datetimeFigureOut">
              <a:rPr kumimoji="1" lang="ja-JP" altLang="en-US" smtClean="0"/>
              <a:pPr/>
              <a:t>2009/10/13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BD587-C1DA-4D00-9EEC-BA3A7D2DB58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1470025"/>
          </a:xfrm>
        </p:spPr>
        <p:txBody>
          <a:bodyPr/>
          <a:lstStyle/>
          <a:p>
            <a:r>
              <a:rPr lang="ja-JP" altLang="en-US" dirty="0" smtClean="0"/>
              <a:t>“第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 </a:t>
            </a:r>
            <a:r>
              <a:rPr kumimoji="1" lang="ja-JP" altLang="en-US" dirty="0" smtClean="0"/>
              <a:t>シラチャ日本祭り” 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開催のご案内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z="3000" dirty="0" smtClean="0">
                <a:solidFill>
                  <a:schemeClr val="tx1"/>
                </a:solidFill>
              </a:rPr>
              <a:t>日時：</a:t>
            </a:r>
            <a:r>
              <a:rPr lang="en-US" altLang="ja-JP" sz="3000" dirty="0" smtClean="0">
                <a:solidFill>
                  <a:schemeClr val="tx1"/>
                </a:solidFill>
              </a:rPr>
              <a:t>2009</a:t>
            </a:r>
            <a:r>
              <a:rPr lang="ja-JP" altLang="en-US" sz="3000" dirty="0" smtClean="0">
                <a:solidFill>
                  <a:schemeClr val="tx1"/>
                </a:solidFill>
              </a:rPr>
              <a:t>年</a:t>
            </a:r>
            <a:r>
              <a:rPr lang="en-US" altLang="ja-JP" sz="3000" dirty="0" smtClean="0">
                <a:solidFill>
                  <a:schemeClr val="tx1"/>
                </a:solidFill>
              </a:rPr>
              <a:t>11</a:t>
            </a:r>
            <a:r>
              <a:rPr lang="ja-JP" altLang="en-US" sz="3000" dirty="0" smtClean="0">
                <a:solidFill>
                  <a:schemeClr val="tx1"/>
                </a:solidFill>
              </a:rPr>
              <a:t>月</a:t>
            </a:r>
            <a:r>
              <a:rPr lang="en-US" altLang="ja-JP" sz="3000" dirty="0" smtClean="0">
                <a:solidFill>
                  <a:schemeClr val="tx1"/>
                </a:solidFill>
              </a:rPr>
              <a:t>28</a:t>
            </a:r>
            <a:r>
              <a:rPr lang="ja-JP" altLang="en-US" sz="3000" dirty="0" smtClean="0">
                <a:solidFill>
                  <a:schemeClr val="tx1"/>
                </a:solidFill>
              </a:rPr>
              <a:t>日（土）正午より</a:t>
            </a:r>
            <a:endParaRPr lang="en-US" altLang="ja-JP" sz="3000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場所：シラチャ・スカパープ公園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主催：シラチャ市・</a:t>
            </a:r>
            <a:r>
              <a:rPr lang="en-US" altLang="ja-JP" dirty="0" smtClean="0">
                <a:solidFill>
                  <a:schemeClr val="tx1"/>
                </a:solidFill>
              </a:rPr>
              <a:t>CRJA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■スポンサー料並びに特典</a:t>
            </a:r>
            <a:endParaRPr kumimoji="1" lang="ja-JP" altLang="en-US" sz="3200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57494"/>
        </p:xfrm>
        <a:graphic>
          <a:graphicData uri="http://schemas.openxmlformats.org/drawingml/2006/table">
            <a:tbl>
              <a:tblPr firstRow="1" firstCol="1" lastCol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dirty="0" smtClean="0"/>
                        <a:t>特典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一般ブース</a:t>
                      </a:r>
                      <a:r>
                        <a:rPr kumimoji="1" lang="en-US" altLang="ja-JP" dirty="0" smtClean="0"/>
                        <a:t>(3mx3m)※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LOGO</a:t>
                      </a:r>
                    </a:p>
                    <a:p>
                      <a:r>
                        <a:rPr kumimoji="1" lang="ja-JP" altLang="en-US" dirty="0" smtClean="0"/>
                        <a:t>チラシ・団扇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LOGO</a:t>
                      </a:r>
                    </a:p>
                    <a:p>
                      <a:r>
                        <a:rPr kumimoji="1" lang="ja-JP" altLang="en-US" dirty="0" smtClean="0"/>
                        <a:t>ステージ他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特設ブース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スポンサー料（</a:t>
                      </a:r>
                      <a:r>
                        <a:rPr kumimoji="1" lang="en-US" altLang="ja-JP" sz="1600" dirty="0" smtClean="0"/>
                        <a:t>1</a:t>
                      </a:r>
                      <a:r>
                        <a:rPr kumimoji="1" lang="ja-JP" altLang="en-US" sz="1600" dirty="0" smtClean="0"/>
                        <a:t>口当たり）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46069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プラン①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  <a:r>
                        <a:rPr kumimoji="1" lang="ja-JP" altLang="en-US" dirty="0" smtClean="0"/>
                        <a:t>万バーツ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プラン②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r>
                        <a:rPr kumimoji="1" lang="ja-JP" altLang="en-US" dirty="0" smtClean="0"/>
                        <a:t>万バーツ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プラン③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万バーツ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プラン④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ご相談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857224" y="4643446"/>
            <a:ext cx="75724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+mj-ea"/>
                <a:ea typeface="+mj-ea"/>
              </a:rPr>
              <a:t>※</a:t>
            </a:r>
            <a:r>
              <a:rPr kumimoji="1" lang="ja-JP" altLang="en-US" dirty="0" smtClean="0">
                <a:latin typeface="+mj-ea"/>
                <a:ea typeface="+mj-ea"/>
              </a:rPr>
              <a:t>　一般ブースのご利用方法</a:t>
            </a:r>
            <a:endParaRPr kumimoji="1"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　　☆　ご参加頂きました会員様による直接運営（物品販売等）が可能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　　☆　直接運営が出来ない場合も、準備委員会にてゲーム等のコンテンツ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　　　　並びに運営人員の用意が可能。この場合、ご参加会員様のお名前・</a:t>
            </a:r>
            <a:endParaRPr lang="en-US" altLang="ja-JP" dirty="0" smtClean="0">
              <a:latin typeface="+mj-ea"/>
              <a:ea typeface="+mj-ea"/>
            </a:endParaRPr>
          </a:p>
          <a:p>
            <a:r>
              <a:rPr lang="ja-JP" altLang="en-US" dirty="0" smtClean="0">
                <a:latin typeface="+mj-ea"/>
                <a:ea typeface="+mj-ea"/>
              </a:rPr>
              <a:t>　　　　広告等をブースに付けさせて頂きます。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■“第</a:t>
            </a:r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回シラチャ日本祭り”収支予定</a:t>
            </a:r>
            <a:endParaRPr kumimoji="1" lang="ja-JP" altLang="en-US" sz="32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3"/>
            <a:ext cx="7715304" cy="42148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u="sng" dirty="0" smtClean="0"/>
              <a:t>■スポンサーお申込み方法</a:t>
            </a:r>
            <a:endParaRPr kumimoji="1" lang="ja-JP" altLang="en-US" sz="3200" u="sng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dirty="0" smtClean="0"/>
              <a:t>お手元に配布させて頂いております申込用紙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にご記入の上、お帰りの際に本会場受付の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担当者にお渡し頂きたくお願い申し上げます。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/>
              <a:t>※</a:t>
            </a:r>
            <a:r>
              <a:rPr lang="ja-JP" altLang="en-US" dirty="0" smtClean="0"/>
              <a:t>スポンサー料のお支払に関しましては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お手数をお掛けしますが、小切手若しくは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銀行振込みにてお願い申し上げます。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u="sng" dirty="0" smtClean="0"/>
              <a:t>■シラチャ日本祭りへのご寄附につきまして</a:t>
            </a:r>
            <a:endParaRPr kumimoji="1" lang="ja-JP" altLang="en-US" sz="3200" u="sng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dirty="0" smtClean="0"/>
              <a:t>CRJA</a:t>
            </a:r>
            <a:r>
              <a:rPr lang="ja-JP" altLang="en-US" dirty="0" smtClean="0"/>
              <a:t>では会員様からの協賛品若しくは現金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err="1" smtClean="0"/>
              <a:t>での</a:t>
            </a:r>
            <a:r>
              <a:rPr lang="ja-JP" altLang="en-US" dirty="0" smtClean="0"/>
              <a:t>ご寄附につきましても受付けさせて頂いて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おります。</a:t>
            </a:r>
            <a:r>
              <a:rPr kumimoji="1" lang="ja-JP" altLang="en-US" dirty="0" smtClean="0"/>
              <a:t>これらはラッキードロー、縁日ゲーム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smtClean="0"/>
              <a:t>の景品</a:t>
            </a:r>
            <a:r>
              <a:rPr kumimoji="1" lang="ja-JP" altLang="en-US" dirty="0" smtClean="0"/>
              <a:t>等に使用させて頂く予定でございます。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ご寄付の申込みに就きましては</a:t>
            </a:r>
            <a:r>
              <a:rPr kumimoji="1" lang="en-US" altLang="ja-JP" dirty="0" smtClean="0"/>
              <a:t>CRJA</a:t>
            </a:r>
            <a:r>
              <a:rPr kumimoji="1" lang="ja-JP" altLang="en-US" dirty="0" smtClean="0"/>
              <a:t>各地区委員</a:t>
            </a:r>
            <a:r>
              <a:rPr lang="ja-JP" altLang="en-US" dirty="0" smtClean="0"/>
              <a:t>にご連絡頂きたくお願い申し上げます。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ja-JP" altLang="en-US" sz="2800" u="sng" dirty="0" smtClean="0"/>
              <a:t>① “シラチャ日本祭り”開催の経緯並びにコンセプト</a:t>
            </a:r>
            <a:endParaRPr kumimoji="1" lang="ja-JP" altLang="en-US" sz="2800" u="sng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ja-JP" altLang="en-US" sz="2800" dirty="0">
                <a:latin typeface="+mj-ea"/>
                <a:ea typeface="+mj-ea"/>
                <a:cs typeface="Arial Unicode MS" pitchFamily="50" charset="-128"/>
              </a:rPr>
              <a:t>■</a:t>
            </a:r>
            <a:r>
              <a:rPr lang="ja-JP" altLang="en-US" sz="2800" dirty="0" smtClean="0">
                <a:latin typeface="+mj-ea"/>
                <a:ea typeface="+mj-ea"/>
                <a:cs typeface="Arial Unicode MS" pitchFamily="50" charset="-128"/>
              </a:rPr>
              <a:t>経緯</a:t>
            </a:r>
            <a:endParaRPr lang="en-US" altLang="ja-JP" sz="2800" dirty="0" smtClean="0">
              <a:latin typeface="+mj-ea"/>
              <a:ea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latin typeface="+mj-ea"/>
                <a:ea typeface="+mj-ea"/>
                <a:cs typeface="Arial Unicode MS" pitchFamily="50" charset="-128"/>
              </a:rPr>
              <a:t>・</a:t>
            </a:r>
            <a:r>
              <a:rPr lang="en-US" altLang="ja-JP" sz="2800" dirty="0" smtClean="0">
                <a:latin typeface="+mj-ea"/>
                <a:ea typeface="+mj-ea"/>
                <a:cs typeface="Arial Unicode MS" pitchFamily="50" charset="-128"/>
              </a:rPr>
              <a:t>2009</a:t>
            </a:r>
            <a:r>
              <a:rPr lang="ja-JP" altLang="en-US" sz="2800" dirty="0" smtClean="0">
                <a:latin typeface="+mj-ea"/>
                <a:ea typeface="+mj-ea"/>
                <a:cs typeface="Arial Unicode MS" pitchFamily="50" charset="-128"/>
              </a:rPr>
              <a:t>年</a:t>
            </a:r>
            <a:r>
              <a:rPr lang="en-US" altLang="ja-JP" sz="2800" dirty="0" smtClean="0">
                <a:latin typeface="+mj-ea"/>
                <a:ea typeface="+mj-ea"/>
                <a:cs typeface="Arial Unicode MS" pitchFamily="50" charset="-128"/>
              </a:rPr>
              <a:t>7</a:t>
            </a:r>
            <a:r>
              <a:rPr lang="ja-JP" altLang="en-US" sz="2800" dirty="0" smtClean="0">
                <a:latin typeface="+mj-ea"/>
                <a:ea typeface="+mj-ea"/>
                <a:cs typeface="Arial Unicode MS" pitchFamily="50" charset="-128"/>
              </a:rPr>
              <a:t>月、シラチャ市から</a:t>
            </a:r>
            <a:r>
              <a:rPr lang="en-US" altLang="ja-JP" sz="2800" dirty="0" smtClean="0">
                <a:latin typeface="+mj-ea"/>
                <a:ea typeface="+mj-ea"/>
                <a:cs typeface="Arial Unicode MS" pitchFamily="50" charset="-128"/>
              </a:rPr>
              <a:t>CRJA</a:t>
            </a:r>
            <a:r>
              <a:rPr lang="ja-JP" altLang="en-US" sz="2800" dirty="0" smtClean="0">
                <a:latin typeface="+mj-ea"/>
                <a:ea typeface="+mj-ea"/>
                <a:cs typeface="Arial Unicode MS" pitchFamily="50" charset="-128"/>
              </a:rPr>
              <a:t>に対して「シラチャでの日本</a:t>
            </a:r>
            <a:endParaRPr lang="en-US" altLang="ja-JP" sz="2800" dirty="0" smtClean="0">
              <a:latin typeface="+mj-ea"/>
              <a:ea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800" dirty="0">
                <a:latin typeface="+mj-ea"/>
                <a:ea typeface="+mj-ea"/>
                <a:cs typeface="Arial Unicode MS" pitchFamily="50" charset="-128"/>
              </a:rPr>
              <a:t>　</a:t>
            </a:r>
            <a:r>
              <a:rPr lang="ja-JP" altLang="en-US" sz="2800" dirty="0" smtClean="0">
                <a:latin typeface="+mj-ea"/>
                <a:ea typeface="+mj-ea"/>
                <a:cs typeface="Arial Unicode MS" pitchFamily="50" charset="-128"/>
              </a:rPr>
              <a:t>祭り開催」の申し入れがございました。</a:t>
            </a:r>
            <a:endParaRPr lang="en-US" altLang="ja-JP" sz="2800" dirty="0" smtClean="0">
              <a:latin typeface="+mj-ea"/>
              <a:ea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800" dirty="0">
                <a:latin typeface="+mj-ea"/>
                <a:ea typeface="+mj-ea"/>
                <a:cs typeface="Arial Unicode MS" pitchFamily="50" charset="-128"/>
              </a:rPr>
              <a:t>・</a:t>
            </a:r>
            <a:r>
              <a:rPr lang="ja-JP" altLang="en-US" sz="2800" dirty="0" smtClean="0">
                <a:latin typeface="+mj-ea"/>
                <a:ea typeface="+mj-ea"/>
                <a:cs typeface="Arial Unicode MS" pitchFamily="50" charset="-128"/>
              </a:rPr>
              <a:t>現在、シラチャ並びにその周辺地区には日系企業の駐在員</a:t>
            </a:r>
            <a:endParaRPr lang="en-US" altLang="ja-JP" sz="2800" dirty="0" smtClean="0">
              <a:latin typeface="+mj-ea"/>
              <a:ea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800" dirty="0">
                <a:latin typeface="+mj-ea"/>
                <a:ea typeface="+mj-ea"/>
                <a:cs typeface="Arial Unicode MS" pitchFamily="50" charset="-128"/>
              </a:rPr>
              <a:t>　</a:t>
            </a:r>
            <a:r>
              <a:rPr lang="ja-JP" altLang="en-US" sz="2800" dirty="0" smtClean="0">
                <a:latin typeface="+mj-ea"/>
                <a:ea typeface="+mj-ea"/>
                <a:cs typeface="Arial Unicode MS" pitchFamily="50" charset="-128"/>
              </a:rPr>
              <a:t>並びにその家族を中心として多くの日本人が居住しています。</a:t>
            </a:r>
            <a:endParaRPr lang="en-US" altLang="ja-JP" sz="2800" dirty="0" smtClean="0">
              <a:latin typeface="+mj-ea"/>
              <a:ea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800" dirty="0">
                <a:latin typeface="+mj-ea"/>
                <a:ea typeface="+mj-ea"/>
                <a:cs typeface="Arial Unicode MS" pitchFamily="50" charset="-128"/>
              </a:rPr>
              <a:t>・</a:t>
            </a:r>
            <a:r>
              <a:rPr lang="ja-JP" altLang="en-US" sz="2800" dirty="0" smtClean="0">
                <a:latin typeface="+mj-ea"/>
                <a:ea typeface="+mj-ea"/>
                <a:cs typeface="Arial Unicode MS" pitchFamily="50" charset="-128"/>
              </a:rPr>
              <a:t>シラチャ市からは「地元のタイ人と日本人がもっと分り合える</a:t>
            </a:r>
            <a:endParaRPr lang="en-US" altLang="ja-JP" sz="2800" dirty="0" smtClean="0">
              <a:latin typeface="+mj-ea"/>
              <a:ea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800" dirty="0">
                <a:latin typeface="+mj-ea"/>
                <a:ea typeface="+mj-ea"/>
                <a:cs typeface="Arial Unicode MS" pitchFamily="50" charset="-128"/>
              </a:rPr>
              <a:t>　</a:t>
            </a:r>
            <a:r>
              <a:rPr lang="ja-JP" altLang="en-US" sz="2800" dirty="0" smtClean="0">
                <a:latin typeface="+mj-ea"/>
                <a:ea typeface="+mj-ea"/>
                <a:cs typeface="Arial Unicode MS" pitchFamily="50" charset="-128"/>
              </a:rPr>
              <a:t>よう、文化交流の場を設けて、コミュニケーションを潤滑にし</a:t>
            </a:r>
            <a:endParaRPr lang="en-US" altLang="ja-JP" sz="2800" dirty="0" smtClean="0">
              <a:latin typeface="+mj-ea"/>
              <a:ea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800" dirty="0">
                <a:latin typeface="+mj-ea"/>
                <a:ea typeface="+mj-ea"/>
                <a:cs typeface="Arial Unicode MS" pitchFamily="50" charset="-128"/>
              </a:rPr>
              <a:t>　</a:t>
            </a:r>
            <a:r>
              <a:rPr lang="ja-JP" altLang="en-US" sz="2800" dirty="0" smtClean="0">
                <a:latin typeface="+mj-ea"/>
                <a:ea typeface="+mj-ea"/>
                <a:cs typeface="Arial Unicode MS" pitchFamily="50" charset="-128"/>
              </a:rPr>
              <a:t>更に今よりも快適で安全な街づくりを進めていきたい」との</a:t>
            </a:r>
            <a:endParaRPr lang="en-US" altLang="ja-JP" sz="2800" dirty="0" smtClean="0">
              <a:latin typeface="+mj-ea"/>
              <a:ea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800" dirty="0">
                <a:latin typeface="+mj-ea"/>
                <a:ea typeface="+mj-ea"/>
                <a:cs typeface="Arial Unicode MS" pitchFamily="50" charset="-128"/>
              </a:rPr>
              <a:t>　</a:t>
            </a:r>
            <a:r>
              <a:rPr lang="ja-JP" altLang="en-US" sz="2800" dirty="0" smtClean="0">
                <a:latin typeface="+mj-ea"/>
                <a:ea typeface="+mj-ea"/>
                <a:cs typeface="Arial Unicode MS" pitchFamily="50" charset="-128"/>
              </a:rPr>
              <a:t>要請がございました。</a:t>
            </a:r>
            <a:endParaRPr lang="en-US" altLang="ja-JP" sz="2800" dirty="0" smtClean="0">
              <a:latin typeface="+mj-ea"/>
              <a:ea typeface="+mj-ea"/>
              <a:cs typeface="Arial Unicode MS" pitchFamily="50" charset="-128"/>
            </a:endParaRPr>
          </a:p>
          <a:p>
            <a:pPr>
              <a:buNone/>
            </a:pPr>
            <a:endParaRPr lang="en-US" altLang="ja-JP" sz="2800" dirty="0" smtClean="0">
              <a:latin typeface="+mj-ea"/>
              <a:ea typeface="+mj-ea"/>
              <a:cs typeface="Arial Unicode MS" pitchFamily="50" charset="-128"/>
            </a:endParaRPr>
          </a:p>
          <a:p>
            <a:pPr>
              <a:buNone/>
            </a:pPr>
            <a:r>
              <a:rPr lang="en-US" altLang="ja-JP" sz="2800" dirty="0" smtClean="0">
                <a:latin typeface="+mj-ea"/>
                <a:ea typeface="+mj-ea"/>
                <a:cs typeface="Arial Unicode MS" pitchFamily="50" charset="-128"/>
              </a:rPr>
              <a:t>※CRJA</a:t>
            </a:r>
            <a:r>
              <a:rPr lang="ja-JP" altLang="en-US" sz="2800" dirty="0" smtClean="0">
                <a:latin typeface="+mj-ea"/>
                <a:ea typeface="+mj-ea"/>
                <a:cs typeface="Arial Unicode MS" pitchFamily="50" charset="-128"/>
              </a:rPr>
              <a:t>では祭り開催に向けて現在準備を進めております。</a:t>
            </a:r>
            <a:endParaRPr lang="en-US" altLang="ja-JP" sz="2800" dirty="0" smtClean="0">
              <a:latin typeface="+mj-ea"/>
              <a:ea typeface="+mj-ea"/>
              <a:cs typeface="Arial Unicode MS" pitchFamily="50" charset="-128"/>
            </a:endParaRPr>
          </a:p>
          <a:p>
            <a:pPr>
              <a:buNone/>
            </a:pPr>
            <a:endParaRPr kumimoji="1" lang="ja-JP" altLang="en-US" dirty="0">
              <a:latin typeface="+mj-ea"/>
              <a:ea typeface="+mj-ea"/>
              <a:cs typeface="Arial Unicode MS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2800" u="sng" dirty="0"/>
              <a:t>① “シラチャ日本祭り”開催の経緯並び</a:t>
            </a:r>
            <a:r>
              <a:rPr lang="ja-JP" altLang="en-US" sz="2800" u="sng" dirty="0" smtClean="0"/>
              <a:t>に</a:t>
            </a:r>
            <a:r>
              <a:rPr lang="ja-JP" altLang="en-US" sz="2800" u="sng" dirty="0"/>
              <a:t>コンセプト</a:t>
            </a:r>
            <a:r>
              <a:rPr lang="ja-JP" altLang="en-US" sz="2800" u="sng" dirty="0" smtClean="0"/>
              <a:t> </a:t>
            </a:r>
            <a:endParaRPr kumimoji="1" lang="ja-JP" altLang="en-US" sz="2800" u="sng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ja-JP" altLang="en-US" sz="2800" dirty="0" smtClean="0">
                <a:latin typeface="+mj-ea"/>
                <a:cs typeface="Arial Unicode MS" pitchFamily="50" charset="-128"/>
              </a:rPr>
              <a:t>■コンセプト</a:t>
            </a:r>
            <a:endParaRPr lang="en-US" altLang="ja-JP" sz="2800" dirty="0" smtClean="0">
              <a:latin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+mj-ea"/>
                <a:cs typeface="Arial Unicode MS" pitchFamily="50" charset="-128"/>
              </a:rPr>
              <a:t>シラチャ市からの要望に応える形で</a:t>
            </a:r>
            <a:r>
              <a:rPr lang="en-US" altLang="ja-JP" sz="2400" dirty="0" smtClean="0">
                <a:latin typeface="+mj-ea"/>
                <a:cs typeface="Arial Unicode MS" pitchFamily="50" charset="-128"/>
              </a:rPr>
              <a:t>CRJA</a:t>
            </a:r>
            <a:r>
              <a:rPr lang="ja-JP" altLang="en-US" sz="2400" dirty="0" smtClean="0">
                <a:latin typeface="+mj-ea"/>
                <a:cs typeface="Arial Unicode MS" pitchFamily="50" charset="-128"/>
              </a:rPr>
              <a:t>では以下の通り</a:t>
            </a:r>
            <a:endParaRPr lang="en-US" altLang="ja-JP" sz="2400" dirty="0" smtClean="0">
              <a:latin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+mj-ea"/>
                <a:cs typeface="Arial Unicode MS" pitchFamily="50" charset="-128"/>
              </a:rPr>
              <a:t>“シラチャ日本祭り”のコンセプトを設定し致しました。</a:t>
            </a:r>
            <a:endParaRPr lang="en-US" altLang="ja-JP" sz="2400" dirty="0" smtClean="0">
              <a:latin typeface="+mj-ea"/>
              <a:cs typeface="Arial Unicode MS" pitchFamily="50" charset="-128"/>
            </a:endParaRPr>
          </a:p>
          <a:p>
            <a:pPr>
              <a:buNone/>
            </a:pPr>
            <a:endParaRPr lang="en-US" altLang="ja-JP" sz="2400" dirty="0" smtClean="0">
              <a:latin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rgbClr val="0070C0"/>
                </a:solidFill>
                <a:latin typeface="+mj-ea"/>
                <a:cs typeface="Arial Unicode MS" pitchFamily="50" charset="-128"/>
              </a:rPr>
              <a:t>☆　昔から慣れ親しんできた日本の“縁日”を再現。</a:t>
            </a:r>
            <a:endParaRPr lang="en-US" altLang="ja-JP" sz="2800" dirty="0" smtClean="0">
              <a:solidFill>
                <a:srgbClr val="0070C0"/>
              </a:solidFill>
              <a:latin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rgbClr val="0070C0"/>
                </a:solidFill>
                <a:latin typeface="+mj-ea"/>
                <a:cs typeface="Arial Unicode MS" pitchFamily="50" charset="-128"/>
              </a:rPr>
              <a:t>☆　大人から子供まで皆が楽しめる祭りとする。</a:t>
            </a:r>
            <a:endParaRPr lang="en-US" altLang="ja-JP" sz="2800" dirty="0" smtClean="0">
              <a:solidFill>
                <a:srgbClr val="0070C0"/>
              </a:solidFill>
              <a:latin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rgbClr val="0070C0"/>
                </a:solidFill>
                <a:latin typeface="+mj-ea"/>
                <a:cs typeface="Arial Unicode MS" pitchFamily="50" charset="-128"/>
              </a:rPr>
              <a:t>☆　タイ・日本の文化の交流の場を提供。</a:t>
            </a:r>
            <a:endParaRPr lang="en-US" altLang="ja-JP" sz="2800" dirty="0" smtClean="0">
              <a:solidFill>
                <a:srgbClr val="0070C0"/>
              </a:solidFill>
              <a:latin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rgbClr val="0070C0"/>
                </a:solidFill>
                <a:latin typeface="+mj-ea"/>
                <a:cs typeface="Arial Unicode MS" pitchFamily="50" charset="-128"/>
              </a:rPr>
              <a:t>☆　この祭りを通じて、皆が快適で安全に生活できる</a:t>
            </a:r>
            <a:endParaRPr lang="en-US" altLang="ja-JP" sz="2800" dirty="0" smtClean="0">
              <a:solidFill>
                <a:srgbClr val="0070C0"/>
              </a:solidFill>
              <a:latin typeface="+mj-ea"/>
              <a:cs typeface="Arial Unicode MS" pitchFamily="50" charset="-128"/>
            </a:endParaRPr>
          </a:p>
          <a:p>
            <a:pPr>
              <a:buNone/>
            </a:pPr>
            <a:r>
              <a:rPr lang="ja-JP" altLang="en-US" sz="2800" dirty="0">
                <a:solidFill>
                  <a:srgbClr val="0070C0"/>
                </a:solidFill>
                <a:latin typeface="+mj-ea"/>
                <a:cs typeface="Arial Unicode MS" pitchFamily="50" charset="-128"/>
              </a:rPr>
              <a:t>　</a:t>
            </a:r>
            <a:r>
              <a:rPr lang="ja-JP" altLang="en-US" sz="2800" dirty="0" smtClean="0">
                <a:solidFill>
                  <a:srgbClr val="0070C0"/>
                </a:solidFill>
                <a:latin typeface="+mj-ea"/>
                <a:cs typeface="Arial Unicode MS" pitchFamily="50" charset="-128"/>
              </a:rPr>
              <a:t>　街づくりを進める。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■“シラチャ日本祭り”キャラクター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43636" y="1600200"/>
            <a:ext cx="278608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400" dirty="0" smtClean="0"/>
              <a:t>シラチャ日本人</a:t>
            </a:r>
            <a:endParaRPr kumimoji="1" lang="en-US" altLang="ja-JP" sz="2400" dirty="0" smtClean="0"/>
          </a:p>
          <a:p>
            <a:pPr>
              <a:buNone/>
            </a:pPr>
            <a:r>
              <a:rPr kumimoji="1" lang="ja-JP" altLang="en-US" sz="2400" dirty="0" smtClean="0"/>
              <a:t>学校生徒に図案</a:t>
            </a:r>
            <a:endParaRPr kumimoji="1" lang="en-US" altLang="ja-JP" sz="2400" dirty="0" smtClean="0"/>
          </a:p>
          <a:p>
            <a:pPr>
              <a:buNone/>
            </a:pPr>
            <a:r>
              <a:rPr kumimoji="1" lang="ja-JP" altLang="en-US" sz="2400" dirty="0" smtClean="0"/>
              <a:t>を募集。応募された</a:t>
            </a:r>
            <a:endParaRPr kumimoji="1"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図案の中から、</a:t>
            </a:r>
            <a:endParaRPr kumimoji="1"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シラチャをイメージ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した“海亀”と、日本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の祭をイメージした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“太鼓”を選出し、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シラチャ日本祭りの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キャラクターを決定。</a:t>
            </a:r>
            <a:endParaRPr lang="en-US" altLang="ja-JP" sz="2400" dirty="0" smtClean="0"/>
          </a:p>
        </p:txBody>
      </p:sp>
      <p:pic>
        <p:nvPicPr>
          <p:cNvPr id="1026" name="Picture 2" descr="C:\Documents and Settings\user\デスクトップ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500174"/>
            <a:ext cx="5686425" cy="3805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■“シラチャ日本祭”会場見取り図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4357694"/>
            <a:ext cx="8329642" cy="2143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kumimoji="1" lang="ja-JP" altLang="en-US" sz="2400" dirty="0" smtClean="0"/>
              <a:t>スカパープ公園に日本の縁日を再現。</a:t>
            </a:r>
            <a:endParaRPr kumimoji="1" lang="en-US" altLang="ja-JP" sz="2400" dirty="0" smtClean="0"/>
          </a:p>
          <a:p>
            <a:pPr>
              <a:buNone/>
            </a:pPr>
            <a:r>
              <a:rPr kumimoji="1" lang="ja-JP" altLang="en-US" sz="2400" dirty="0" smtClean="0"/>
              <a:t>・雷門・鳥居・幟を配置　（公園右側）</a:t>
            </a:r>
            <a:endParaRPr kumimoji="1"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・メインステージを設置　（公園左奥）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（上図では上が海側、下が道路・小学校側です）</a:t>
            </a:r>
            <a:endParaRPr kumimoji="1" lang="ja-JP" altLang="en-US" sz="2400" dirty="0"/>
          </a:p>
        </p:txBody>
      </p:sp>
      <p:pic>
        <p:nvPicPr>
          <p:cNvPr id="2050" name="Picture 2" descr="C:\Documents and Settings\user\デスクトップ\Total Layout v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71546"/>
            <a:ext cx="8738235" cy="3111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2800" u="sng" dirty="0" smtClean="0"/>
              <a:t>②主な催し物</a:t>
            </a:r>
            <a:endParaRPr kumimoji="1" lang="ja-JP" altLang="en-US" sz="2800" u="sng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kumimoji="1" lang="ja-JP" altLang="en-US" sz="2800" dirty="0" smtClean="0"/>
              <a:t>■ステージ</a:t>
            </a:r>
            <a:endParaRPr kumimoji="1" lang="en-US" altLang="ja-JP" sz="2800" dirty="0" smtClean="0"/>
          </a:p>
          <a:p>
            <a:pPr>
              <a:buNone/>
            </a:pPr>
            <a:r>
              <a:rPr kumimoji="1" lang="ja-JP" altLang="en-US" sz="2800" dirty="0" smtClean="0"/>
              <a:t>　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☆　泰日協会学校シラチャ校生徒による舞踊</a:t>
            </a:r>
            <a:endParaRPr kumimoji="1" lang="en-US" altLang="ja-JP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rgbClr val="0070C0"/>
                </a:solidFill>
              </a:rPr>
              <a:t>　☆　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地元タイ人学校生徒による舞踊</a:t>
            </a:r>
            <a:endParaRPr kumimoji="1" lang="en-US" altLang="ja-JP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rgbClr val="0070C0"/>
                </a:solidFill>
              </a:rPr>
              <a:t>　☆　シラチャ市概要説明</a:t>
            </a:r>
            <a:endParaRPr kumimoji="1" lang="en-US" altLang="ja-JP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rgbClr val="0070C0"/>
                </a:solidFill>
              </a:rPr>
              <a:t>　☆　北海道よさこいソーラン踊り 演舞</a:t>
            </a:r>
            <a:endParaRPr lang="en-US" altLang="ja-JP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ja-JP" altLang="en-US" sz="2800" dirty="0" smtClean="0">
                <a:solidFill>
                  <a:srgbClr val="0070C0"/>
                </a:solidFill>
              </a:rPr>
              <a:t>　☆　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タイ人歌手によるミニコンサート</a:t>
            </a:r>
            <a:endParaRPr kumimoji="1" lang="en-US" altLang="ja-JP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ja-JP" altLang="en-US" sz="2800" dirty="0" smtClean="0"/>
              <a:t>■飲食・その他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☆　公</a:t>
            </a:r>
            <a:r>
              <a:rPr lang="ja-JP" altLang="en-US" sz="2800" dirty="0">
                <a:solidFill>
                  <a:srgbClr val="FF0000"/>
                </a:solidFill>
              </a:rPr>
              <a:t>園内</a:t>
            </a:r>
            <a:r>
              <a:rPr lang="ja-JP" altLang="en-US" sz="2800" dirty="0" smtClean="0">
                <a:solidFill>
                  <a:srgbClr val="FF0000"/>
                </a:solidFill>
              </a:rPr>
              <a:t>に縁日を再現。祭り風日本食の販売並びに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kumimoji="1" lang="ja-JP" altLang="en-US" sz="2800" dirty="0" smtClean="0">
                <a:solidFill>
                  <a:srgbClr val="FF0000"/>
                </a:solidFill>
              </a:rPr>
              <a:t>　　　金魚すくい等のゲームを提供。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sz="2800" u="sng" dirty="0" smtClean="0"/>
              <a:t>②主な催し物　（北海道よさこいソーラン踊り）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429256" y="1214423"/>
            <a:ext cx="3571900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400" dirty="0" smtClean="0"/>
              <a:t>よさこいソーランの本場、</a:t>
            </a:r>
            <a:endParaRPr kumimoji="1" lang="en-US" altLang="ja-JP" sz="2400" dirty="0" smtClean="0"/>
          </a:p>
          <a:p>
            <a:pPr>
              <a:buNone/>
            </a:pPr>
            <a:r>
              <a:rPr kumimoji="1" lang="ja-JP" altLang="en-US" sz="2400" dirty="0" smtClean="0"/>
              <a:t>北海道から「結海衆」が</a:t>
            </a:r>
            <a:endParaRPr kumimoji="1" lang="en-US" altLang="ja-JP" sz="2400" dirty="0" smtClean="0"/>
          </a:p>
          <a:p>
            <a:pPr>
              <a:buNone/>
            </a:pPr>
            <a:r>
              <a:rPr kumimoji="1" lang="ja-JP" altLang="en-US" sz="2400" dirty="0" smtClean="0"/>
              <a:t>シラチャに来ます！</a:t>
            </a:r>
            <a:endParaRPr kumimoji="1" lang="en-US" altLang="ja-JP" sz="2400" dirty="0" smtClean="0"/>
          </a:p>
          <a:p>
            <a:pPr>
              <a:buNone/>
            </a:pPr>
            <a:endParaRPr kumimoji="1" lang="en-US" altLang="ja-JP" sz="2400" dirty="0" smtClean="0"/>
          </a:p>
          <a:p>
            <a:pPr>
              <a:buNone/>
            </a:pPr>
            <a:endParaRPr kumimoji="1" lang="ja-JP" altLang="en-US" sz="2400" dirty="0"/>
          </a:p>
        </p:txBody>
      </p:sp>
      <p:pic>
        <p:nvPicPr>
          <p:cNvPr id="1026" name="Picture 2" descr="C:\Documents and Settings\user\デスクトップ\よさこい結海衆①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5143536" cy="3214710"/>
          </a:xfrm>
          <a:prstGeom prst="rect">
            <a:avLst/>
          </a:prstGeom>
          <a:noFill/>
        </p:spPr>
      </p:pic>
      <p:pic>
        <p:nvPicPr>
          <p:cNvPr id="1027" name="Picture 3" descr="C:\Documents and Settings\user\デスクトップ\よさこい結海衆②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286124"/>
            <a:ext cx="4167190" cy="2890840"/>
          </a:xfrm>
          <a:prstGeom prst="rect">
            <a:avLst/>
          </a:prstGeom>
          <a:noFill/>
        </p:spPr>
      </p:pic>
      <p:sp>
        <p:nvSpPr>
          <p:cNvPr id="6" name="正方形/長方形 5"/>
          <p:cNvSpPr/>
          <p:nvPr/>
        </p:nvSpPr>
        <p:spPr>
          <a:xfrm>
            <a:off x="214282" y="4500570"/>
            <a:ext cx="44291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en-US" sz="2400" dirty="0" smtClean="0"/>
              <a:t>北海道から沖縄まで幅広く活動する「結海衆」の踊りをお楽しみ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下さい！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（当日は北海道物産特別ブースも出ます！ご期待下さい！）</a:t>
            </a:r>
            <a:endParaRPr lang="en-US" altLang="ja-JP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2800" dirty="0" smtClean="0"/>
              <a:t>②主な催し物　（タイ人歌手）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86314" y="1600200"/>
            <a:ext cx="4071966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kumimoji="1" lang="en-US" altLang="ja-JP" sz="2800" dirty="0" smtClean="0">
                <a:latin typeface="HGP創英角ｺﾞｼｯｸUB" pitchFamily="50" charset="-128"/>
                <a:ea typeface="HGP創英角ｺﾞｼｯｸUB" pitchFamily="50" charset="-128"/>
              </a:rPr>
              <a:t>NEKO-JUMP</a:t>
            </a:r>
          </a:p>
          <a:p>
            <a:pPr>
              <a:buNone/>
            </a:pPr>
            <a:r>
              <a:rPr kumimoji="1" lang="ja-JP" altLang="en-US" sz="2800" dirty="0" smtClean="0"/>
              <a:t>（ネコ・ジャンプ）</a:t>
            </a:r>
            <a:endParaRPr kumimoji="1" lang="en-US" altLang="ja-JP" sz="2800" dirty="0" smtClean="0"/>
          </a:p>
          <a:p>
            <a:pPr>
              <a:buNone/>
            </a:pPr>
            <a:endParaRPr kumimoji="1" lang="en-US" altLang="ja-JP" sz="2800" dirty="0" smtClean="0"/>
          </a:p>
          <a:p>
            <a:pPr>
              <a:buNone/>
            </a:pPr>
            <a:r>
              <a:rPr lang="en-US" altLang="ja-JP" sz="2600" dirty="0" smtClean="0"/>
              <a:t>Noi</a:t>
            </a:r>
            <a:r>
              <a:rPr lang="ja-JP" altLang="en-US" sz="2600" dirty="0" smtClean="0"/>
              <a:t>と</a:t>
            </a:r>
            <a:r>
              <a:rPr lang="en-US" altLang="ja-JP" sz="2600" dirty="0" smtClean="0"/>
              <a:t>Jam</a:t>
            </a:r>
            <a:r>
              <a:rPr lang="ja-JP" altLang="en-US" sz="2600" dirty="0" smtClean="0"/>
              <a:t>の双子姉妹から成る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アキバ系（？）</a:t>
            </a:r>
            <a:r>
              <a:rPr kumimoji="1" lang="ja-JP" altLang="en-US" sz="2600" dirty="0" smtClean="0"/>
              <a:t>ユニットです。</a:t>
            </a:r>
            <a:endParaRPr kumimoji="1" lang="en-US" altLang="ja-JP" sz="2600" dirty="0" smtClean="0"/>
          </a:p>
          <a:p>
            <a:pPr>
              <a:buNone/>
            </a:pPr>
            <a:r>
              <a:rPr kumimoji="1" lang="en-US" altLang="ja-JP" sz="2600" dirty="0" smtClean="0"/>
              <a:t>2006</a:t>
            </a:r>
            <a:r>
              <a:rPr kumimoji="1" lang="ja-JP" altLang="en-US" sz="2600" dirty="0" smtClean="0"/>
              <a:t>年デビュー、</a:t>
            </a:r>
            <a:r>
              <a:rPr kumimoji="1" lang="en-US" altLang="ja-JP" sz="2600" dirty="0" smtClean="0"/>
              <a:t>2007</a:t>
            </a:r>
            <a:r>
              <a:rPr kumimoji="1" lang="ja-JP" altLang="en-US" sz="2600" dirty="0" smtClean="0"/>
              <a:t>年には</a:t>
            </a:r>
            <a:endParaRPr kumimoji="1" lang="en-US" altLang="ja-JP" sz="2600" dirty="0" smtClean="0"/>
          </a:p>
          <a:p>
            <a:pPr>
              <a:buNone/>
            </a:pPr>
            <a:r>
              <a:rPr lang="en-US" altLang="ja-JP" sz="2600" dirty="0" smtClean="0"/>
              <a:t>RS</a:t>
            </a:r>
            <a:r>
              <a:rPr lang="ja-JP" altLang="en-US" sz="2600" dirty="0" smtClean="0"/>
              <a:t>の日本ツアーに参加。</a:t>
            </a:r>
            <a:endParaRPr kumimoji="1" lang="en-US" altLang="ja-JP" sz="2600" dirty="0" smtClean="0"/>
          </a:p>
          <a:p>
            <a:pPr>
              <a:buNone/>
            </a:pPr>
            <a:r>
              <a:rPr kumimoji="1" lang="ja-JP" altLang="en-US" sz="2600" dirty="0" smtClean="0"/>
              <a:t>祭りの</a:t>
            </a:r>
            <a:r>
              <a:rPr kumimoji="1" lang="ja-JP" altLang="en-US" sz="2600" dirty="0" smtClean="0"/>
              <a:t>当日は</a:t>
            </a:r>
            <a:r>
              <a:rPr kumimoji="1" lang="ja-JP" altLang="en-US" sz="2600" dirty="0" smtClean="0"/>
              <a:t>ミニコンサート</a:t>
            </a:r>
            <a:endParaRPr kumimoji="1" lang="en-US" altLang="ja-JP" sz="2600" dirty="0" smtClean="0"/>
          </a:p>
          <a:p>
            <a:pPr>
              <a:buNone/>
            </a:pPr>
            <a:r>
              <a:rPr kumimoji="1" lang="ja-JP" altLang="en-US" sz="2600" dirty="0" err="1" smtClean="0"/>
              <a:t>だけで</a:t>
            </a:r>
            <a:r>
              <a:rPr lang="ja-JP" altLang="en-US" sz="2600" dirty="0" smtClean="0"/>
              <a:t>なく、カラオケ審査員</a:t>
            </a:r>
            <a:r>
              <a:rPr lang="ja-JP" altLang="en-US" sz="2600" dirty="0" smtClean="0"/>
              <a:t>と</a:t>
            </a:r>
            <a:endParaRPr lang="en-US" altLang="ja-JP" sz="2600" dirty="0" smtClean="0"/>
          </a:p>
          <a:p>
            <a:pPr>
              <a:buNone/>
            </a:pPr>
            <a:r>
              <a:rPr kumimoji="1" lang="ja-JP" altLang="en-US" sz="2600" dirty="0" smtClean="0"/>
              <a:t>しても参加</a:t>
            </a:r>
            <a:r>
              <a:rPr kumimoji="1" lang="ja-JP" altLang="en-US" sz="2600" dirty="0" smtClean="0"/>
              <a:t>頂く予定です。</a:t>
            </a:r>
          </a:p>
        </p:txBody>
      </p:sp>
      <p:pic>
        <p:nvPicPr>
          <p:cNvPr id="2050" name="Picture 2" descr="C:\Documents and Settings\user\デスクトップ\nekoJump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71546"/>
            <a:ext cx="4169664" cy="5559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3200" u="sng" dirty="0" smtClean="0"/>
              <a:t>③ </a:t>
            </a:r>
            <a:r>
              <a:rPr kumimoji="1" lang="en-US" altLang="ja-JP" sz="3200" u="sng" dirty="0" smtClean="0"/>
              <a:t>CRJA</a:t>
            </a:r>
            <a:r>
              <a:rPr kumimoji="1" lang="ja-JP" altLang="en-US" sz="3200" u="sng" dirty="0" smtClean="0"/>
              <a:t>会員各位へのお願い</a:t>
            </a:r>
            <a:endParaRPr kumimoji="1" lang="ja-JP" altLang="en-US" sz="3200" u="sng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800" dirty="0" smtClean="0"/>
              <a:t>現在</a:t>
            </a:r>
            <a:r>
              <a:rPr kumimoji="1" lang="en-US" altLang="ja-JP" sz="2800" dirty="0" smtClean="0"/>
              <a:t>CRJA</a:t>
            </a:r>
            <a:r>
              <a:rPr kumimoji="1" lang="ja-JP" altLang="en-US" sz="2800" dirty="0" smtClean="0"/>
              <a:t>では“シラチャ日本祭り”にスポンサーとして</a:t>
            </a:r>
            <a:endParaRPr kumimoji="1" lang="en-US" altLang="ja-JP" sz="2800" dirty="0" smtClean="0"/>
          </a:p>
          <a:p>
            <a:pPr>
              <a:buNone/>
            </a:pPr>
            <a:r>
              <a:rPr kumimoji="1" lang="ja-JP" altLang="en-US" sz="2800" dirty="0" smtClean="0"/>
              <a:t>ご参加いただける企業（個人）を募集しております。</a:t>
            </a:r>
            <a:endParaRPr kumimoji="1" lang="en-US" altLang="ja-JP" sz="2800" dirty="0" smtClean="0"/>
          </a:p>
          <a:p>
            <a:pPr>
              <a:buNone/>
            </a:pPr>
            <a:endParaRPr kumimoji="1" lang="en-US" altLang="ja-JP" sz="2800" dirty="0" smtClean="0"/>
          </a:p>
          <a:p>
            <a:pPr>
              <a:buNone/>
            </a:pPr>
            <a:r>
              <a:rPr kumimoji="1" lang="ja-JP" altLang="en-US" sz="2800" dirty="0" smtClean="0"/>
              <a:t>この祭りを成功させるためにより多くの会員様の</a:t>
            </a:r>
            <a:endParaRPr kumimoji="1" lang="en-US" altLang="ja-JP" sz="2800" dirty="0" smtClean="0"/>
          </a:p>
          <a:p>
            <a:pPr>
              <a:buNone/>
            </a:pPr>
            <a:r>
              <a:rPr kumimoji="1" lang="ja-JP" altLang="en-US" sz="2800" dirty="0" smtClean="0"/>
              <a:t>ご参加をお願い申し上げます。</a:t>
            </a:r>
            <a:endParaRPr kumimoji="1" lang="en-US" altLang="ja-JP" sz="2800" dirty="0" smtClean="0"/>
          </a:p>
          <a:p>
            <a:pPr>
              <a:buNone/>
            </a:pPr>
            <a:endParaRPr lang="en-US" altLang="ja-JP" sz="2800" dirty="0"/>
          </a:p>
          <a:p>
            <a:pPr>
              <a:buNone/>
            </a:pPr>
            <a:r>
              <a:rPr kumimoji="1" lang="ja-JP" altLang="en-US" sz="2800" dirty="0" smtClean="0"/>
              <a:t>スポンサーとしてご参加頂けます会員様の特典は</a:t>
            </a:r>
            <a:endParaRPr kumimoji="1"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次表の通り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なります。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530</Words>
  <Application>Microsoft Office PowerPoint</Application>
  <PresentationFormat>画面に合わせる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“第1回 シラチャ日本祭り”  開催のご案内</vt:lpstr>
      <vt:lpstr>① “シラチャ日本祭り”開催の経緯並びにコンセプト</vt:lpstr>
      <vt:lpstr>① “シラチャ日本祭り”開催の経緯並びにコンセプト </vt:lpstr>
      <vt:lpstr>■“シラチャ日本祭り”キャラクター</vt:lpstr>
      <vt:lpstr>■“シラチャ日本祭”会場見取り図</vt:lpstr>
      <vt:lpstr>②主な催し物</vt:lpstr>
      <vt:lpstr>②主な催し物　（北海道よさこいソーラン踊り）</vt:lpstr>
      <vt:lpstr>②主な催し物　（タイ人歌手）</vt:lpstr>
      <vt:lpstr>③ CRJA会員各位へのお願い</vt:lpstr>
      <vt:lpstr>■スポンサー料並びに特典</vt:lpstr>
      <vt:lpstr>■“第1回シラチャ日本祭り”収支予定</vt:lpstr>
      <vt:lpstr>■スポンサーお申込み方法</vt:lpstr>
      <vt:lpstr>■シラチャ日本祭りへのご寄附につきまして</vt:lpstr>
    </vt:vector>
  </TitlesOfParts>
  <Company>becc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user</dc:creator>
  <cp:lastModifiedBy>user</cp:lastModifiedBy>
  <cp:revision>35</cp:revision>
  <dcterms:created xsi:type="dcterms:W3CDTF">2009-10-02T11:02:10Z</dcterms:created>
  <dcterms:modified xsi:type="dcterms:W3CDTF">2009-10-13T12:43:14Z</dcterms:modified>
</cp:coreProperties>
</file>